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5759450" cy="1728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96"/>
    <p:restoredTop sz="94672"/>
  </p:normalViewPr>
  <p:slideViewPr>
    <p:cSldViewPr snapToGrid="0">
      <p:cViewPr varScale="1">
        <p:scale>
          <a:sx n="316" d="100"/>
          <a:sy n="316" d="100"/>
        </p:scale>
        <p:origin x="1384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931" y="282929"/>
            <a:ext cx="4319588" cy="601874"/>
          </a:xfrm>
        </p:spPr>
        <p:txBody>
          <a:bodyPr anchor="b"/>
          <a:lstStyle>
            <a:lvl1pPr algn="ctr">
              <a:defRPr sz="151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908014"/>
            <a:ext cx="4319588" cy="417390"/>
          </a:xfrm>
        </p:spPr>
        <p:txBody>
          <a:bodyPr/>
          <a:lstStyle>
            <a:lvl1pPr marL="0" indent="0" algn="ctr">
              <a:buNone/>
              <a:defRPr sz="605"/>
            </a:lvl1pPr>
            <a:lvl2pPr marL="115260" indent="0" algn="ctr">
              <a:buNone/>
              <a:defRPr sz="504"/>
            </a:lvl2pPr>
            <a:lvl3pPr marL="230520" indent="0" algn="ctr">
              <a:buNone/>
              <a:defRPr sz="454"/>
            </a:lvl3pPr>
            <a:lvl4pPr marL="345780" indent="0" algn="ctr">
              <a:buNone/>
              <a:defRPr sz="403"/>
            </a:lvl4pPr>
            <a:lvl5pPr marL="461040" indent="0" algn="ctr">
              <a:buNone/>
              <a:defRPr sz="403"/>
            </a:lvl5pPr>
            <a:lvl6pPr marL="576301" indent="0" algn="ctr">
              <a:buNone/>
              <a:defRPr sz="403"/>
            </a:lvl6pPr>
            <a:lvl7pPr marL="691561" indent="0" algn="ctr">
              <a:buNone/>
              <a:defRPr sz="403"/>
            </a:lvl7pPr>
            <a:lvl8pPr marL="806821" indent="0" algn="ctr">
              <a:buNone/>
              <a:defRPr sz="403"/>
            </a:lvl8pPr>
            <a:lvl9pPr marL="922081" indent="0" algn="ctr">
              <a:buNone/>
              <a:defRPr sz="40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820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9146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92042"/>
            <a:ext cx="1241881" cy="146506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2" y="92042"/>
            <a:ext cx="3653651" cy="146506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495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6090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2" y="430997"/>
            <a:ext cx="4967526" cy="719128"/>
          </a:xfrm>
        </p:spPr>
        <p:txBody>
          <a:bodyPr anchor="b"/>
          <a:lstStyle>
            <a:lvl1pPr>
              <a:defRPr sz="151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2" y="1156928"/>
            <a:ext cx="4967526" cy="378172"/>
          </a:xfrm>
        </p:spPr>
        <p:txBody>
          <a:bodyPr/>
          <a:lstStyle>
            <a:lvl1pPr marL="0" indent="0">
              <a:buNone/>
              <a:defRPr sz="605">
                <a:solidFill>
                  <a:schemeClr val="tx1">
                    <a:tint val="82000"/>
                  </a:schemeClr>
                </a:solidFill>
              </a:defRPr>
            </a:lvl1pPr>
            <a:lvl2pPr marL="115260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2pPr>
            <a:lvl3pPr marL="230520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3pPr>
            <a:lvl4pPr marL="345780" indent="0">
              <a:buNone/>
              <a:defRPr sz="403">
                <a:solidFill>
                  <a:schemeClr val="tx1">
                    <a:tint val="82000"/>
                  </a:schemeClr>
                </a:solidFill>
              </a:defRPr>
            </a:lvl4pPr>
            <a:lvl5pPr marL="461040" indent="0">
              <a:buNone/>
              <a:defRPr sz="403">
                <a:solidFill>
                  <a:schemeClr val="tx1">
                    <a:tint val="82000"/>
                  </a:schemeClr>
                </a:solidFill>
              </a:defRPr>
            </a:lvl5pPr>
            <a:lvl6pPr marL="576301" indent="0">
              <a:buNone/>
              <a:defRPr sz="403">
                <a:solidFill>
                  <a:schemeClr val="tx1">
                    <a:tint val="82000"/>
                  </a:schemeClr>
                </a:solidFill>
              </a:defRPr>
            </a:lvl6pPr>
            <a:lvl7pPr marL="691561" indent="0">
              <a:buNone/>
              <a:defRPr sz="403">
                <a:solidFill>
                  <a:schemeClr val="tx1">
                    <a:tint val="82000"/>
                  </a:schemeClr>
                </a:solidFill>
              </a:defRPr>
            </a:lvl7pPr>
            <a:lvl8pPr marL="806821" indent="0">
              <a:buNone/>
              <a:defRPr sz="403">
                <a:solidFill>
                  <a:schemeClr val="tx1">
                    <a:tint val="82000"/>
                  </a:schemeClr>
                </a:solidFill>
              </a:defRPr>
            </a:lvl8pPr>
            <a:lvl9pPr marL="922081" indent="0">
              <a:buNone/>
              <a:defRPr sz="40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69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460210"/>
            <a:ext cx="2447766" cy="10969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460210"/>
            <a:ext cx="2447766" cy="10969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031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92042"/>
            <a:ext cx="4967526" cy="33415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423793"/>
            <a:ext cx="2436517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631488"/>
            <a:ext cx="2436517" cy="9288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423793"/>
            <a:ext cx="2448516" cy="207695"/>
          </a:xfrm>
        </p:spPr>
        <p:txBody>
          <a:bodyPr anchor="b"/>
          <a:lstStyle>
            <a:lvl1pPr marL="0" indent="0">
              <a:buNone/>
              <a:defRPr sz="605" b="1"/>
            </a:lvl1pPr>
            <a:lvl2pPr marL="115260" indent="0">
              <a:buNone/>
              <a:defRPr sz="504" b="1"/>
            </a:lvl2pPr>
            <a:lvl3pPr marL="230520" indent="0">
              <a:buNone/>
              <a:defRPr sz="454" b="1"/>
            </a:lvl3pPr>
            <a:lvl4pPr marL="345780" indent="0">
              <a:buNone/>
              <a:defRPr sz="403" b="1"/>
            </a:lvl4pPr>
            <a:lvl5pPr marL="461040" indent="0">
              <a:buNone/>
              <a:defRPr sz="403" b="1"/>
            </a:lvl5pPr>
            <a:lvl6pPr marL="576301" indent="0">
              <a:buNone/>
              <a:defRPr sz="403" b="1"/>
            </a:lvl6pPr>
            <a:lvl7pPr marL="691561" indent="0">
              <a:buNone/>
              <a:defRPr sz="403" b="1"/>
            </a:lvl7pPr>
            <a:lvl8pPr marL="806821" indent="0">
              <a:buNone/>
              <a:defRPr sz="403" b="1"/>
            </a:lvl8pPr>
            <a:lvl9pPr marL="922081" indent="0">
              <a:buNone/>
              <a:defRPr sz="40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631488"/>
            <a:ext cx="2448516" cy="92882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5230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247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38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3" y="115252"/>
            <a:ext cx="1857572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48914"/>
            <a:ext cx="2915722" cy="1228560"/>
          </a:xfrm>
        </p:spPr>
        <p:txBody>
          <a:bodyPr/>
          <a:lstStyle>
            <a:lvl1pPr>
              <a:defRPr sz="807"/>
            </a:lvl1pPr>
            <a:lvl2pPr>
              <a:defRPr sz="706"/>
            </a:lvl2pPr>
            <a:lvl3pPr>
              <a:defRPr sz="605"/>
            </a:lvl3pPr>
            <a:lvl4pPr>
              <a:defRPr sz="504"/>
            </a:lvl4pPr>
            <a:lvl5pPr>
              <a:defRPr sz="504"/>
            </a:lvl5pPr>
            <a:lvl6pPr>
              <a:defRPr sz="504"/>
            </a:lvl6pPr>
            <a:lvl7pPr>
              <a:defRPr sz="504"/>
            </a:lvl7pPr>
            <a:lvl8pPr>
              <a:defRPr sz="504"/>
            </a:lvl8pPr>
            <a:lvl9pPr>
              <a:defRPr sz="504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3" y="518636"/>
            <a:ext cx="1857572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4574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3" y="115252"/>
            <a:ext cx="1857572" cy="403384"/>
          </a:xfrm>
        </p:spPr>
        <p:txBody>
          <a:bodyPr anchor="b"/>
          <a:lstStyle>
            <a:lvl1pPr>
              <a:defRPr sz="80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48914"/>
            <a:ext cx="2915722" cy="1228560"/>
          </a:xfrm>
        </p:spPr>
        <p:txBody>
          <a:bodyPr anchor="t"/>
          <a:lstStyle>
            <a:lvl1pPr marL="0" indent="0">
              <a:buNone/>
              <a:defRPr sz="807"/>
            </a:lvl1pPr>
            <a:lvl2pPr marL="115260" indent="0">
              <a:buNone/>
              <a:defRPr sz="706"/>
            </a:lvl2pPr>
            <a:lvl3pPr marL="230520" indent="0">
              <a:buNone/>
              <a:defRPr sz="605"/>
            </a:lvl3pPr>
            <a:lvl4pPr marL="345780" indent="0">
              <a:buNone/>
              <a:defRPr sz="504"/>
            </a:lvl4pPr>
            <a:lvl5pPr marL="461040" indent="0">
              <a:buNone/>
              <a:defRPr sz="504"/>
            </a:lvl5pPr>
            <a:lvl6pPr marL="576301" indent="0">
              <a:buNone/>
              <a:defRPr sz="504"/>
            </a:lvl6pPr>
            <a:lvl7pPr marL="691561" indent="0">
              <a:buNone/>
              <a:defRPr sz="504"/>
            </a:lvl7pPr>
            <a:lvl8pPr marL="806821" indent="0">
              <a:buNone/>
              <a:defRPr sz="504"/>
            </a:lvl8pPr>
            <a:lvl9pPr marL="922081" indent="0">
              <a:buNone/>
              <a:defRPr sz="504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3" y="518636"/>
            <a:ext cx="1857572" cy="960838"/>
          </a:xfrm>
        </p:spPr>
        <p:txBody>
          <a:bodyPr/>
          <a:lstStyle>
            <a:lvl1pPr marL="0" indent="0">
              <a:buNone/>
              <a:defRPr sz="403"/>
            </a:lvl1pPr>
            <a:lvl2pPr marL="115260" indent="0">
              <a:buNone/>
              <a:defRPr sz="353"/>
            </a:lvl2pPr>
            <a:lvl3pPr marL="230520" indent="0">
              <a:buNone/>
              <a:defRPr sz="303"/>
            </a:lvl3pPr>
            <a:lvl4pPr marL="345780" indent="0">
              <a:buNone/>
              <a:defRPr sz="252"/>
            </a:lvl4pPr>
            <a:lvl5pPr marL="461040" indent="0">
              <a:buNone/>
              <a:defRPr sz="252"/>
            </a:lvl5pPr>
            <a:lvl6pPr marL="576301" indent="0">
              <a:buNone/>
              <a:defRPr sz="252"/>
            </a:lvl6pPr>
            <a:lvl7pPr marL="691561" indent="0">
              <a:buNone/>
              <a:defRPr sz="252"/>
            </a:lvl7pPr>
            <a:lvl8pPr marL="806821" indent="0">
              <a:buNone/>
              <a:defRPr sz="252"/>
            </a:lvl8pPr>
            <a:lvl9pPr marL="922081" indent="0">
              <a:buNone/>
              <a:defRPr sz="25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3666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92042"/>
            <a:ext cx="4967526" cy="334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460210"/>
            <a:ext cx="4967526" cy="1096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602330"/>
            <a:ext cx="1295876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F36627-8F7D-C345-9F57-6606FE2426E1}" type="datetimeFigureOut">
              <a:rPr lang="es-CL" smtClean="0"/>
              <a:t>10-04-24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602330"/>
            <a:ext cx="1943814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602330"/>
            <a:ext cx="1295876" cy="920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2A55E5-94BD-7344-A689-C4041B81FE0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021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30520" rtl="0" eaLnBrk="1" latinLnBrk="0" hangingPunct="1">
        <a:lnSpc>
          <a:spcPct val="90000"/>
        </a:lnSpc>
        <a:spcBef>
          <a:spcPct val="0"/>
        </a:spcBef>
        <a:buNone/>
        <a:defRPr sz="1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630" indent="-57630" algn="l" defTabSz="230520" rtl="0" eaLnBrk="1" latinLnBrk="0" hangingPunct="1">
        <a:lnSpc>
          <a:spcPct val="90000"/>
        </a:lnSpc>
        <a:spcBef>
          <a:spcPts val="252"/>
        </a:spcBef>
        <a:buFont typeface="Arial" panose="020B0604020202020204" pitchFamily="34" charset="0"/>
        <a:buChar char="•"/>
        <a:defRPr sz="706" kern="1200">
          <a:solidFill>
            <a:schemeClr val="tx1"/>
          </a:solidFill>
          <a:latin typeface="+mn-lt"/>
          <a:ea typeface="+mn-ea"/>
          <a:cs typeface="+mn-cs"/>
        </a:defRPr>
      </a:lvl1pPr>
      <a:lvl2pPr marL="17289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605" kern="1200">
          <a:solidFill>
            <a:schemeClr val="tx1"/>
          </a:solidFill>
          <a:latin typeface="+mn-lt"/>
          <a:ea typeface="+mn-ea"/>
          <a:cs typeface="+mn-cs"/>
        </a:defRPr>
      </a:lvl2pPr>
      <a:lvl3pPr marL="28815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3pPr>
      <a:lvl4pPr marL="403410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51867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63393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74919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6445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79711" indent="-57630" algn="l" defTabSz="230520" rtl="0" eaLnBrk="1" latinLnBrk="0" hangingPunct="1">
        <a:lnSpc>
          <a:spcPct val="90000"/>
        </a:lnSpc>
        <a:spcBef>
          <a:spcPts val="126"/>
        </a:spcBef>
        <a:buFont typeface="Arial" panose="020B0604020202020204" pitchFamily="34" charset="0"/>
        <a:buChar char="•"/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1pPr>
      <a:lvl2pPr marL="11526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2pPr>
      <a:lvl3pPr marL="23052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3pPr>
      <a:lvl4pPr marL="34578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4pPr>
      <a:lvl5pPr marL="461040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5pPr>
      <a:lvl6pPr marL="57630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6pPr>
      <a:lvl7pPr marL="69156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7pPr>
      <a:lvl8pPr marL="80682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8pPr>
      <a:lvl9pPr marL="922081" algn="l" defTabSz="230520" rtl="0" eaLnBrk="1" latinLnBrk="0" hangingPunct="1">
        <a:defRPr sz="4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7FD7A11F-CCA7-4621-5AD8-DFB24D1DC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" y="0"/>
            <a:ext cx="5743733" cy="172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048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Gráfico, Gráfico de rectángulos&#10;&#10;Descripción generada automáticamente">
            <a:extLst>
              <a:ext uri="{FF2B5EF4-FFF2-40B4-BE49-F238E27FC236}">
                <a16:creationId xmlns:a16="http://schemas.microsoft.com/office/drawing/2014/main" id="{4FD1269C-F622-0969-063C-BE51FB336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" y="0"/>
            <a:ext cx="5743733" cy="172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4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Gráfico de rectángulos&#10;&#10;Descripción generada automáticamente">
            <a:extLst>
              <a:ext uri="{FF2B5EF4-FFF2-40B4-BE49-F238E27FC236}">
                <a16:creationId xmlns:a16="http://schemas.microsoft.com/office/drawing/2014/main" id="{FA8E4A1B-7A77-A401-2859-6AE2D7E05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" y="0"/>
            <a:ext cx="5743733" cy="172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456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D79EA17F-2A70-EEFA-645B-9BAF5A1F0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72" y="229394"/>
            <a:ext cx="2743200" cy="127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BEB558F-A84D-6CA9-54C1-823C8DCFC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732" y="45639"/>
            <a:ext cx="671799" cy="163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18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FD8A005-0FBA-7E4D-06F1-0DD693FEF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72" y="229394"/>
            <a:ext cx="2743200" cy="127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58C8C15-6B92-71CC-38BD-3BD646998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731" y="45639"/>
            <a:ext cx="671799" cy="163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4793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0</Words>
  <Application>Microsoft Macintosh PowerPoint</Application>
  <PresentationFormat>Personalizado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Elena Bravo Castillo</dc:creator>
  <cp:lastModifiedBy>Elena Bravo Castillo</cp:lastModifiedBy>
  <cp:revision>1</cp:revision>
  <dcterms:created xsi:type="dcterms:W3CDTF">2024-04-10T13:53:39Z</dcterms:created>
  <dcterms:modified xsi:type="dcterms:W3CDTF">2024-04-10T22:12:04Z</dcterms:modified>
</cp:coreProperties>
</file>